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093" r:id="rId2"/>
    <p:sldId id="10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00"/>
    <a:srgbClr val="94E0DB"/>
    <a:srgbClr val="6E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22F4C-17D8-6F4C-9B41-0EC93653C631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653A-D5EA-4C44-9109-EC61FCFA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25F-503C-F64C-86A2-922F163B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E01CA-8F72-0141-95AD-FA3F45421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506CD-1D14-2548-8253-9CDF527D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A2B5-5096-4B4C-9F38-B5BB890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3678-DBCC-444B-BB0D-3F832C3E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7184-5684-A140-BBAD-0FC1E1D7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61A41-0583-5E46-A699-319C2CAE5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899D-C720-0C41-8216-18553C20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47889-BEAD-704C-8CAF-94E4415B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7C74-202C-C04A-82C5-D659AAAC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F77ED-E822-C149-94DD-0C7BE6CB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6204E-E3EE-2A42-8D61-B5F2F338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4C1A-E844-FE40-91E9-D09BE729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EBD7-B16F-CE4E-9F20-09F2AB19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CCAC-4D77-B043-9522-9C5073E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1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5B46-55DA-DB42-AF15-B7364C86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513A-E865-E04E-AB86-D8574805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BB188-B913-2747-B890-D0FF6AA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869C-CD43-A446-AACA-DDAA482B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AD8A-6F0D-9248-9367-EF28A7C1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8FCC-3C54-E04E-A5DE-E8A9316F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9CC4-56C6-1C42-8AF5-4500492C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03F1-35C3-FE4D-9906-ED6748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5804-9C63-9741-BF98-866ED0C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E8A5-4F38-E142-84FD-DCDEA4C6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6CBB-BC74-634E-A23F-910854F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CDFF-2473-104F-B8CD-6382523F9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52E2-F02F-8744-884F-1C0A3CB6E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A1DA-3E5F-1E4D-A139-F46EC087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72C93-747E-2244-B8A0-B6F5C739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9CF8-7F9A-DF4E-B715-42C2BAE8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0D77-7A42-0047-873C-83940D6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6620-C037-3C41-98D3-972D51CF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7284-9240-D545-B9AE-A93E1F5D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2FBA2-4B40-E343-82F8-2E9B6C5D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A4574-651A-6C40-BF38-6DFC084E3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E4536-2CD3-6348-A963-73FD0CC9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1547F-039E-0643-AEFB-79700250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70775-079A-C743-A03C-FBCF7F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09E5-D6A8-7F44-9A43-3B1C55CE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55DB2-F3A8-3B49-8825-56F5CD42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9706B-760B-3244-8A86-3B9442C4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CB6C3-3FDE-A34D-B5B0-EBB77D7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D04F1-3B40-4E47-BBEC-B18FEC62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8A8D-9B09-8347-AFC9-C6A91C31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332ED-2E66-6442-A624-52674736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FEC-B0B8-0544-821B-99177FDA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C05C-8C0C-1945-8EAD-E607E872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3761B-AA1D-2646-9F7C-4F259087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384B-5C16-DE43-A758-62DDD36B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4C1CC-ABDE-A546-AFBE-A0C524E9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6DCA-FBE5-C749-BBDA-D9E765D2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FA5D-288D-DB40-BA2F-23E4ACD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CEB6F-D3A5-9745-8EB8-3C9101E40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BD89F-ACFB-0C48-BE05-832970E1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DABEB-2F79-CC48-8C1B-87FBD340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6434-5931-064E-9A68-13A050F5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5F992-FCF4-F341-B9AE-114AE115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21DAF-DF53-B54E-A65A-B9ABA87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9FE0-B5CE-A742-9884-6C5DCCE3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C007-7F58-BB40-B30F-E334EEBE8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27C7-7AE8-9041-8462-7EE08BEC53CA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7EEF-D390-124B-9972-7B238B061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EB04-B0C0-3D46-B7D5-26BC9C8F8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CD473-C148-B133-6680-E60F034919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550073" y="2397652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5" name="Picture 4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95663967-F709-F8DA-3F20-E55AAEA54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30" y="1021096"/>
            <a:ext cx="8122080" cy="4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79D4B453-FD78-5A20-E7E0-75844F58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4</cp:revision>
  <dcterms:created xsi:type="dcterms:W3CDTF">2021-08-27T11:27:54Z</dcterms:created>
  <dcterms:modified xsi:type="dcterms:W3CDTF">2023-05-16T16:00:55Z</dcterms:modified>
</cp:coreProperties>
</file>